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23"/>
  </p:handoutMasterIdLst>
  <p:sldIdLst>
    <p:sldId id="286" r:id="rId2"/>
    <p:sldId id="307" r:id="rId3"/>
    <p:sldId id="308" r:id="rId4"/>
    <p:sldId id="314" r:id="rId5"/>
    <p:sldId id="309" r:id="rId6"/>
    <p:sldId id="310" r:id="rId7"/>
    <p:sldId id="311" r:id="rId8"/>
    <p:sldId id="312" r:id="rId9"/>
    <p:sldId id="313" r:id="rId10"/>
    <p:sldId id="316" r:id="rId11"/>
    <p:sldId id="287" r:id="rId12"/>
    <p:sldId id="284" r:id="rId13"/>
    <p:sldId id="295" r:id="rId14"/>
    <p:sldId id="289" r:id="rId15"/>
    <p:sldId id="290" r:id="rId16"/>
    <p:sldId id="291" r:id="rId17"/>
    <p:sldId id="292" r:id="rId18"/>
    <p:sldId id="298" r:id="rId19"/>
    <p:sldId id="301" r:id="rId20"/>
    <p:sldId id="282" r:id="rId21"/>
    <p:sldId id="302" r:id="rId22"/>
  </p:sldIdLst>
  <p:sldSz cx="12192000" cy="6858000"/>
  <p:notesSz cx="6858000" cy="9144000"/>
  <p:embeddedFontLst>
    <p:embeddedFont>
      <p:font typeface="Athiti" panose="00000500000000000000" pitchFamily="2" charset="-34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mic Sans MS" panose="030F0702030302020204" pitchFamily="66" charset="0"/>
      <p:regular r:id="rId30"/>
      <p:bold r:id="rId31"/>
      <p:italic r:id="rId32"/>
      <p:boldItalic r:id="rId33"/>
    </p:embeddedFont>
    <p:embeddedFont>
      <p:font typeface="Kanit Bold" panose="00000800000000000000" charset="-34"/>
      <p:bold r:id="rId34"/>
      <p:boldItalic r:id="rId35"/>
    </p:embeddedFont>
    <p:embeddedFont>
      <p:font typeface="Kanit Light" panose="00000400000000000000" charset="-34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BCA6"/>
    <a:srgbClr val="547A4D"/>
    <a:srgbClr val="F2BFAD"/>
    <a:srgbClr val="FFFFFF"/>
    <a:srgbClr val="F7EAD7"/>
    <a:srgbClr val="FFC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3883" autoAdjust="0"/>
  </p:normalViewPr>
  <p:slideViewPr>
    <p:cSldViewPr snapToGrid="0">
      <p:cViewPr varScale="1">
        <p:scale>
          <a:sx n="71" d="100"/>
          <a:sy n="71" d="100"/>
        </p:scale>
        <p:origin x="60" y="10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516"/>
    </p:cViewPr>
  </p:sorterViewPr>
  <p:notesViewPr>
    <p:cSldViewPr snapToGrid="0">
      <p:cViewPr varScale="1">
        <p:scale>
          <a:sx n="49" d="100"/>
          <a:sy n="49" d="100"/>
        </p:scale>
        <p:origin x="266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61B1BA-0A79-4F68-ABA6-C28F3DCCC3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665D7D-0D32-4818-B029-DD060E4189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2D75B-5F06-49AD-B105-644F24383F86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B143C-610F-4F58-BEFD-A968A5A6E1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B11D8-4F8E-4DBD-947D-D4E9DCCFF2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370989-AAF9-4AF3-970E-AE51BA77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81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19.png"/><Relationship Id="rId17" Type="http://schemas.openxmlformats.org/officeDocument/2006/relationships/image" Target="../media/image14.sv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16.svg"/><Relationship Id="rId15" Type="http://schemas.openxmlformats.org/officeDocument/2006/relationships/image" Target="../media/image22.sv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18.svg"/><Relationship Id="rId1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0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11" Type="http://schemas.openxmlformats.org/officeDocument/2006/relationships/image" Target="../media/image16.svg"/><Relationship Id="rId5" Type="http://schemas.openxmlformats.org/officeDocument/2006/relationships/image" Target="../media/image26.svg"/><Relationship Id="rId15" Type="http://schemas.openxmlformats.org/officeDocument/2006/relationships/image" Target="../media/image32.svg"/><Relationship Id="rId10" Type="http://schemas.openxmlformats.org/officeDocument/2006/relationships/image" Target="../media/image15.png"/><Relationship Id="rId4" Type="http://schemas.openxmlformats.org/officeDocument/2006/relationships/image" Target="../media/image25.png"/><Relationship Id="rId9" Type="http://schemas.openxmlformats.org/officeDocument/2006/relationships/image" Target="../media/image14.svg"/><Relationship Id="rId14" Type="http://schemas.openxmlformats.org/officeDocument/2006/relationships/image" Target="../media/image31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6.svg"/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12" Type="http://schemas.openxmlformats.org/officeDocument/2006/relationships/image" Target="../media/image25.png"/><Relationship Id="rId17" Type="http://schemas.openxmlformats.org/officeDocument/2006/relationships/image" Target="../media/image38.svg"/><Relationship Id="rId2" Type="http://schemas.openxmlformats.org/officeDocument/2006/relationships/image" Target="../media/image11.png"/><Relationship Id="rId16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36.svg"/><Relationship Id="rId5" Type="http://schemas.openxmlformats.org/officeDocument/2006/relationships/image" Target="../media/image2.svg"/><Relationship Id="rId15" Type="http://schemas.openxmlformats.org/officeDocument/2006/relationships/image" Target="../media/image6.sv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image" Target="../media/image34.svg"/><Relationship Id="rId1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4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4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2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4" Type="http://schemas.openxmlformats.org/officeDocument/2006/relationships/image" Target="../media/image41.png"/><Relationship Id="rId9" Type="http://schemas.openxmlformats.org/officeDocument/2006/relationships/image" Target="../media/image44.svg"/><Relationship Id="rId14" Type="http://schemas.openxmlformats.org/officeDocument/2006/relationships/image" Target="../media/image4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.svg"/><Relationship Id="rId3" Type="http://schemas.openxmlformats.org/officeDocument/2006/relationships/image" Target="../media/image48.svg"/><Relationship Id="rId7" Type="http://schemas.openxmlformats.org/officeDocument/2006/relationships/image" Target="../media/image12.svg"/><Relationship Id="rId12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52.svg"/><Relationship Id="rId5" Type="http://schemas.openxmlformats.org/officeDocument/2006/relationships/image" Target="../media/image14.svg"/><Relationship Id="rId10" Type="http://schemas.openxmlformats.org/officeDocument/2006/relationships/image" Target="../media/image51.png"/><Relationship Id="rId4" Type="http://schemas.openxmlformats.org/officeDocument/2006/relationships/image" Target="../media/image13.png"/><Relationship Id="rId9" Type="http://schemas.openxmlformats.org/officeDocument/2006/relationships/image" Target="../media/image50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image" Target="../media/image14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D15FD-B2F0-4F03-B7B6-92E019609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CF9716-511D-422E-9C73-0FC8366E5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49433-23CA-43D9-BAEC-5BFAF062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7444-0455-4649-A048-3FCE181B652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C5052-2565-4D3B-885C-4E4141860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841C0-6E79-45A9-9215-C55B2E41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C38-6454-4BD8-9FDC-FF08A9A01E9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AE2E7DF-A512-498F-85CB-8CB5AC722E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41424" y="4049712"/>
            <a:ext cx="5927724" cy="340584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7892F72-883E-46CB-B004-B9A94DC77E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39700" y="4198142"/>
            <a:ext cx="3873500" cy="265985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FA3EE4A-138D-4DB3-B156-248C6DA4339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89963" y="-1560166"/>
            <a:ext cx="4136040" cy="418906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325B73A-7C0F-4146-8F13-616A7E652BC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04060" y="-543112"/>
            <a:ext cx="3821943" cy="332441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6360C0F-AB83-4926-90D5-D64917E546E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319088" y="-224552"/>
            <a:ext cx="1843088" cy="151783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9F25EED-CEF9-4E59-8743-707E58106C4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97012" y="-224552"/>
            <a:ext cx="1843088" cy="180764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0F931ED-55C9-41AD-94C4-521C1FB9FFD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11983" y="5256703"/>
            <a:ext cx="1534017" cy="186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26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34442-20E4-4ABC-95B4-20A4BB4FA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7444-0455-4649-A048-3FCE181B652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BADDE-EBC9-4E1E-94A7-16FB2D29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26871-A6BE-4D61-8552-8F543828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C38-6454-4BD8-9FDC-FF08A9A0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0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34442-20E4-4ABC-95B4-20A4BB4FA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7444-0455-4649-A048-3FCE181B652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BADDE-EBC9-4E1E-94A7-16FB2D29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26871-A6BE-4D61-8552-8F543828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C38-6454-4BD8-9FDC-FF08A9A0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0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34442-20E4-4ABC-95B4-20A4BB4FA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7444-0455-4649-A048-3FCE181B652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BADDE-EBC9-4E1E-94A7-16FB2D29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26871-A6BE-4D61-8552-8F543828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C38-6454-4BD8-9FDC-FF08A9A0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5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D15FD-B2F0-4F03-B7B6-92E019609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CF9716-511D-422E-9C73-0FC8366E5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49433-23CA-43D9-BAEC-5BFAF062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7444-0455-4649-A048-3FCE181B652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C5052-2565-4D3B-885C-4E4141860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841C0-6E79-45A9-9215-C55B2E41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C38-6454-4BD8-9FDC-FF08A9A01E9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168695-E5A2-4F09-9B0E-31B6311F34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793763">
            <a:off x="-1062073" y="-732430"/>
            <a:ext cx="3433382" cy="197268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47C7296-71E1-433E-91D4-484BBD5CFDB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633730">
            <a:off x="-564582" y="-678657"/>
            <a:ext cx="2438400" cy="24765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0099E08-8955-45FD-A8B9-DD7E8AE3BE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3555099">
            <a:off x="9357907" y="-372334"/>
            <a:ext cx="1518374" cy="125042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2DE2EAD-9AC0-4A90-8026-38592516ED6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0392330" y="4809462"/>
            <a:ext cx="2563191" cy="259605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928879B-964B-433A-B006-F4CF795AE7F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648339">
            <a:off x="8999001" y="3741408"/>
            <a:ext cx="3461792" cy="376359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1C79B3E-2C9C-4904-BDA4-E146559B223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412564">
            <a:off x="9983190" y="5717989"/>
            <a:ext cx="1843088" cy="180764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DF6B1A0-1C56-4ED8-BD2F-91FAC63F1C1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5063960">
            <a:off x="-180976" y="4555397"/>
            <a:ext cx="3216276" cy="264318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189D5B8-9B7A-4C61-924A-FE0597A08B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2738" y="5414517"/>
            <a:ext cx="990600" cy="120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00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D15FD-B2F0-4F03-B7B6-92E019609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CF9716-511D-422E-9C73-0FC8366E5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49433-23CA-43D9-BAEC-5BFAF062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7444-0455-4649-A048-3FCE181B652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C5052-2565-4D3B-885C-4E4141860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841C0-6E79-45A9-9215-C55B2E41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C38-6454-4BD8-9FDC-FF08A9A01E9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A4E4BE-5EA7-42FC-9756-3A351CA7D1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891590">
            <a:off x="8197445" y="-1066742"/>
            <a:ext cx="4462463" cy="271714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23C1CDB-69FA-4951-9C2C-BC80D8D099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917499">
            <a:off x="-363943" y="-208858"/>
            <a:ext cx="1843088" cy="151783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5E0F25A-FDBC-407C-AB7B-69E559119F2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768846" y="4651037"/>
            <a:ext cx="3158449" cy="311846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96F3F3B-08C3-40B6-8DC9-2910571FB28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430044" y="4456485"/>
            <a:ext cx="1307996" cy="159412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D5919E5-0627-4A9B-A61F-BCD72225652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4031696">
            <a:off x="-341249" y="54276"/>
            <a:ext cx="2438400" cy="24765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AC588AF-8601-4929-9147-991961C341F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8750" y="3095103"/>
            <a:ext cx="6310211" cy="62303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4D08196-F480-43AE-884B-38619853EAC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6248587">
            <a:off x="9564348" y="4129607"/>
            <a:ext cx="3547577" cy="3085763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382E2DE-2777-43AD-9DA0-CD76DFBCFA9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44694" y="526323"/>
            <a:ext cx="1843088" cy="180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15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D15FD-B2F0-4F03-B7B6-92E019609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CF9716-511D-422E-9C73-0FC8366E5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49433-23CA-43D9-BAEC-5BFAF062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7444-0455-4649-A048-3FCE181B652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C5052-2565-4D3B-885C-4E4141860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841C0-6E79-45A9-9215-C55B2E41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C38-6454-4BD8-9FDC-FF08A9A01E9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DFC9A7-E93B-4BCF-9215-7225E460B5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692443">
            <a:off x="-313534" y="5349687"/>
            <a:ext cx="1843088" cy="180764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5CDC55-C518-4DFE-B05F-0A204C0D9D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018544">
            <a:off x="-457200" y="-1086809"/>
            <a:ext cx="3783087" cy="217361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A4D99B4-EE77-4201-9725-ED0D9ED875A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220494" y="-589757"/>
            <a:ext cx="2438400" cy="24765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9214EC3-222E-4D05-B481-913530433DA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498959">
            <a:off x="-479362" y="-682760"/>
            <a:ext cx="1307996" cy="159412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64487E4-8636-47F0-90DF-46E1C74F398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56678" y="-271520"/>
            <a:ext cx="2326831" cy="235666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7F3AD51-A075-4C14-B95F-B47DEA0A0F5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56678" y="114300"/>
            <a:ext cx="1843088" cy="151783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CC3862B-8362-49B9-8C90-48B33E1D665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5786155">
            <a:off x="10416240" y="4202902"/>
            <a:ext cx="3256564" cy="32983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2947317-BC34-42DC-A061-01F38A35FD4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5367079">
            <a:off x="9512818" y="3768473"/>
            <a:ext cx="3414552" cy="346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0709-1E39-424F-8B2C-0F3200C1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965A9-7349-4B12-80CB-FCA81F5F7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51968-010D-4583-B705-184F98CF0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7444-0455-4649-A048-3FCE181B652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CA7BE-A10C-4275-BA0A-D90DF72A4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68446-DDC2-4FEA-A9A6-430B5DDB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C38-6454-4BD8-9FDC-FF08A9A01E9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541E3A7-7BC6-41A3-B0B9-A9FFED47BD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54237" y="-1611537"/>
            <a:ext cx="3373437" cy="341668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F3AF8F6-9334-462A-BF70-E08B9BA4F0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03250" y="5416136"/>
            <a:ext cx="3054350" cy="175491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C533B3C-2ACE-4A1B-988D-CBDDBC51DF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46905">
            <a:off x="374161" y="5874492"/>
            <a:ext cx="1406904" cy="137984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52EF47D-8F1B-4F1F-97CC-19C5D42D235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31500" y="-301914"/>
            <a:ext cx="2006600" cy="165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69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EE1C4-F999-4FF5-87FD-B842B7353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7444-0455-4649-A048-3FCE181B652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62F9C-DFCB-4AE8-B3D5-D6632F517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FEF09-DC64-44B7-AFD6-260A37640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C38-6454-4BD8-9FDC-FF08A9A01E9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01147E6-ADB4-4CDB-8693-6EFF9859B6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86306" y="4928816"/>
            <a:ext cx="4688773" cy="269398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5029A17-7E64-4F53-850F-E7ECAFE545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6767" y="5387788"/>
            <a:ext cx="1843088" cy="180764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841D8F9-4C4D-45E3-8E60-97A9724C754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123944">
            <a:off x="10378038" y="-1539764"/>
            <a:ext cx="3040546" cy="307952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F05F08B-0627-4D8D-84FD-118B029AA02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7075481">
            <a:off x="-646110" y="-416112"/>
            <a:ext cx="2709863" cy="23571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078EE80-6B9E-4BEE-BB26-DB26BE6EBD2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555099">
            <a:off x="-873488" y="-325978"/>
            <a:ext cx="1518374" cy="125042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52DBC65-29BD-4697-9313-BDB5341FA9E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3400" y="4928816"/>
            <a:ext cx="1249362" cy="152266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370B016-7CDA-4415-8BDC-36EEF15F03B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9556528">
            <a:off x="9674981" y="-1619550"/>
            <a:ext cx="3778528" cy="38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30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72CA54-EC38-4A0C-8E57-141E5499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7444-0455-4649-A048-3FCE181B652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A29304-7BA8-4516-A3CC-21C2E753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C4F509-14C1-4B49-83A9-4FAB38DB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C38-6454-4BD8-9FDC-FF08A9A01E9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24CDEE-724B-4061-90A0-E04A24E0C3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123944">
            <a:off x="10378038" y="-1539764"/>
            <a:ext cx="3040546" cy="307952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38D0278-D792-416F-A5CD-83CF893DF5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8724" y="302872"/>
            <a:ext cx="990600" cy="120729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DA16E67-EF0A-4A51-A8D8-1E503C340D3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571459" y="-434279"/>
            <a:ext cx="1843088" cy="180764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00A5EFC-8E51-44A1-A7DB-0117245E0F4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063960">
            <a:off x="-180976" y="4555397"/>
            <a:ext cx="3216276" cy="264318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FE6290E-4F0B-44D7-8352-AE074F36510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536040" flipH="1">
            <a:off x="9580586" y="4639352"/>
            <a:ext cx="3216276" cy="264318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844FFBC-589C-433A-8F6E-9C8AAACDCC8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0791" y="4965561"/>
            <a:ext cx="2438400" cy="24765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750183-18C8-45FB-89BF-2F53BE1E721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78834" y="5079112"/>
            <a:ext cx="2438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97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5F474-84CD-4F6D-8D86-18033373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E4E87C-17D7-49C7-9976-2C27E4EF6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7444-0455-4649-A048-3FCE181B652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541198-C889-426B-B0A9-53718616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A7E15-2AFB-4CAC-BF78-01315A009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C38-6454-4BD8-9FDC-FF08A9A01E9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7ED3A0F-BFFF-442F-AF45-33BAF2EA1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522255">
            <a:off x="9517037" y="-992361"/>
            <a:ext cx="2768092" cy="227177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D27DEBC-E048-4CDE-88C4-2248ECDC75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0456" y="5614731"/>
            <a:ext cx="1843088" cy="151783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57BF162-7ECC-4E13-99F7-A7B435BC8DD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-1546240" y="480836"/>
            <a:ext cx="3562038" cy="204661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5CFE125-6A1C-4F89-A9FD-9DDB0A8BF97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18941" y="-353541"/>
            <a:ext cx="990600" cy="120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42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B34442-20E4-4ABC-95B4-20A4BB4FA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7444-0455-4649-A048-3FCE181B652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BADDE-EBC9-4E1E-94A7-16FB2D29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26871-A6BE-4D61-8552-8F5438286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40C38-6454-4BD8-9FDC-FF08A9A0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E1D326-D868-4519-8128-F1A057692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C4390-8DE1-44F6-93B3-FCC976C65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87935-2E0D-4CB8-B0B9-B3D463027E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67444-0455-4649-A048-3FCE181B652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D1162-D8B6-41E3-8CC0-1B29FF567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61650-1B7E-4CCB-9BA6-1811CAD2A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40C38-6454-4BD8-9FDC-FF08A9A01E9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95DFAF-566E-4D48-AA74-9678C7E27E97}"/>
              </a:ext>
            </a:extLst>
          </p:cNvPr>
          <p:cNvSpPr txBox="1"/>
          <p:nvPr userDrawn="1"/>
        </p:nvSpPr>
        <p:spPr>
          <a:xfrm>
            <a:off x="1216025" y="7038579"/>
            <a:ext cx="1006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By PowerPointHub.com | PowerPointhubth@gmail.com | Facebook : PowerPoint Hub | Not allow for commercial use. | 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2019 , Thailand </a:t>
            </a:r>
          </a:p>
        </p:txBody>
      </p:sp>
    </p:spTree>
    <p:extLst>
      <p:ext uri="{BB962C8B-B14F-4D97-AF65-F5344CB8AC3E}">
        <p14:creationId xmlns:p14="http://schemas.microsoft.com/office/powerpoint/2010/main" val="489054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65" r:id="rId4"/>
    <p:sldLayoutId id="2147483650" r:id="rId5"/>
    <p:sldLayoutId id="2147483651" r:id="rId6"/>
    <p:sldLayoutId id="2147483653" r:id="rId7"/>
    <p:sldLayoutId id="2147483654" r:id="rId8"/>
    <p:sldLayoutId id="2147483655" r:id="rId9"/>
    <p:sldLayoutId id="2147483660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hyperlink" Target="https://www.python.org/downloads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mongodb.com/try/download/community" TargetMode="External"/><Relationship Id="rId5" Type="http://schemas.openxmlformats.org/officeDocument/2006/relationships/hyperlink" Target="https://nodejs.org/en/download/" TargetMode="External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4.svg"/><Relationship Id="rId18" Type="http://schemas.openxmlformats.org/officeDocument/2006/relationships/hyperlink" Target="https://github.com/balabeir/SoccerScore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3.png"/><Relationship Id="rId17" Type="http://schemas.openxmlformats.org/officeDocument/2006/relationships/image" Target="../media/image66.png"/><Relationship Id="rId2" Type="http://schemas.openxmlformats.org/officeDocument/2006/relationships/image" Target="../media/image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2.svg"/><Relationship Id="rId15" Type="http://schemas.openxmlformats.org/officeDocument/2006/relationships/image" Target="../media/image46.svg"/><Relationship Id="rId10" Type="http://schemas.openxmlformats.org/officeDocument/2006/relationships/image" Target="../media/image9.png"/><Relationship Id="rId4" Type="http://schemas.openxmlformats.org/officeDocument/2006/relationships/image" Target="../media/image41.png"/><Relationship Id="rId9" Type="http://schemas.openxmlformats.org/officeDocument/2006/relationships/image" Target="../media/image44.svg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.svg"/><Relationship Id="rId3" Type="http://schemas.openxmlformats.org/officeDocument/2006/relationships/image" Target="../media/image48.svg"/><Relationship Id="rId7" Type="http://schemas.openxmlformats.org/officeDocument/2006/relationships/image" Target="../media/image12.svg"/><Relationship Id="rId12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11" Type="http://schemas.openxmlformats.org/officeDocument/2006/relationships/image" Target="../media/image52.svg"/><Relationship Id="rId5" Type="http://schemas.openxmlformats.org/officeDocument/2006/relationships/image" Target="../media/image14.svg"/><Relationship Id="rId10" Type="http://schemas.openxmlformats.org/officeDocument/2006/relationships/image" Target="../media/image51.png"/><Relationship Id="rId4" Type="http://schemas.openxmlformats.org/officeDocument/2006/relationships/image" Target="../media/image13.png"/><Relationship Id="rId9" Type="http://schemas.openxmlformats.org/officeDocument/2006/relationships/image" Target="../media/image50.svg"/><Relationship Id="rId1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rning-caverns-18152.herokuapp.com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image" Target="../media/image9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11" Type="http://schemas.openxmlformats.org/officeDocument/2006/relationships/image" Target="../media/image2.svg"/><Relationship Id="rId5" Type="http://schemas.openxmlformats.org/officeDocument/2006/relationships/image" Target="../media/image12.svg"/><Relationship Id="rId15" Type="http://schemas.openxmlformats.org/officeDocument/2006/relationships/image" Target="../media/image4.sv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8.svg"/><Relationship Id="rId1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portdataapi.com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4BF952-2689-46CD-8B8B-EC41D3044455}"/>
              </a:ext>
            </a:extLst>
          </p:cNvPr>
          <p:cNvSpPr txBox="1"/>
          <p:nvPr/>
        </p:nvSpPr>
        <p:spPr>
          <a:xfrm>
            <a:off x="1" y="2613392"/>
            <a:ext cx="121919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>
                <a:latin typeface="Comic Sans MS" panose="030F0702030302020204" pitchFamily="66" charset="0"/>
              </a:rPr>
              <a:t>SOCCERSCORE</a:t>
            </a:r>
            <a:endParaRPr lang="th-TH" sz="10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213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6DB148-2132-404D-8246-E5A857FC04FF}"/>
              </a:ext>
            </a:extLst>
          </p:cNvPr>
          <p:cNvSpPr txBox="1"/>
          <p:nvPr/>
        </p:nvSpPr>
        <p:spPr>
          <a:xfrm>
            <a:off x="0" y="290578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800" dirty="0">
                <a:latin typeface="Athiti" panose="00000500000000000000" pitchFamily="2" charset="-34"/>
                <a:cs typeface="Athiti" panose="00000500000000000000" pitchFamily="2" charset="-34"/>
              </a:rPr>
              <a:t>สำหรับโหลดไปติดตั้งบน </a:t>
            </a:r>
            <a:r>
              <a:rPr lang="en-US" sz="4800" dirty="0">
                <a:latin typeface="Athiti" panose="00000500000000000000" pitchFamily="2" charset="-34"/>
                <a:cs typeface="Athiti" panose="00000500000000000000" pitchFamily="2" charset="-34"/>
              </a:rPr>
              <a:t>Local</a:t>
            </a:r>
            <a:endParaRPr lang="th-TH" sz="4800" dirty="0"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52133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F287018-2F0A-45AB-8727-F035731CD276}"/>
              </a:ext>
            </a:extLst>
          </p:cNvPr>
          <p:cNvSpPr txBox="1"/>
          <p:nvPr/>
        </p:nvSpPr>
        <p:spPr>
          <a:xfrm>
            <a:off x="184278" y="626362"/>
            <a:ext cx="5414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th-TH" sz="24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1. ติดตั้ง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Python</a:t>
            </a:r>
            <a:endParaRPr lang="en-US" sz="2400" b="0" dirty="0">
              <a:effectLst/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36B8F3-4F77-4006-843F-EB7598231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11" y="1593415"/>
            <a:ext cx="1832612" cy="18297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6A3A86-DACD-48EA-9C86-418E0D9AEFC1}"/>
              </a:ext>
            </a:extLst>
          </p:cNvPr>
          <p:cNvSpPr txBox="1"/>
          <p:nvPr/>
        </p:nvSpPr>
        <p:spPr>
          <a:xfrm>
            <a:off x="5834741" y="575126"/>
            <a:ext cx="54140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th-TH" sz="24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2. ติดตั้ง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Node.js </a:t>
            </a:r>
            <a:endParaRPr lang="en-US" sz="2400" b="0" dirty="0">
              <a:effectLst/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B33CA4-C137-4454-B4F1-21B37221668A}"/>
              </a:ext>
            </a:extLst>
          </p:cNvPr>
          <p:cNvSpPr txBox="1"/>
          <p:nvPr/>
        </p:nvSpPr>
        <p:spPr>
          <a:xfrm>
            <a:off x="2044181" y="4673242"/>
            <a:ext cx="3180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th-TH" sz="24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3. ติดตั้ง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 MongoDB </a:t>
            </a:r>
            <a:endParaRPr lang="th-TH" sz="2400" b="0" i="0" u="none" strike="noStrike" dirty="0">
              <a:solidFill>
                <a:srgbClr val="000000"/>
              </a:solidFill>
              <a:effectLst/>
              <a:latin typeface="Athiti" panose="00000500000000000000" pitchFamily="2" charset="-34"/>
              <a:cs typeface="Athiti" panose="00000500000000000000" pitchFamily="2" charset="-34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th-TH" sz="1200" dirty="0">
                <a:solidFill>
                  <a:srgbClr val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* </a:t>
            </a:r>
            <a:r>
              <a:rPr lang="th-TH" sz="12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ถ้ามี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Database </a:t>
            </a:r>
            <a:r>
              <a:rPr lang="th-TH" sz="12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อยู่บน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Cloud </a:t>
            </a:r>
            <a:r>
              <a:rPr lang="th-TH" sz="12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ก็ไม่ต้องติดตั้ง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DCC2991-0094-4BF1-910E-1B47B8698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9626"/>
            <a:ext cx="5859236" cy="19443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F76495A-C525-4116-8601-9859050266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30" b="27403"/>
          <a:stretch/>
        </p:blipFill>
        <p:spPr>
          <a:xfrm>
            <a:off x="4228674" y="4199727"/>
            <a:ext cx="7429500" cy="187186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2A8D48-B4EF-421C-93C3-4DEC2A7C7C34}"/>
              </a:ext>
            </a:extLst>
          </p:cNvPr>
          <p:cNvSpPr txBox="1"/>
          <p:nvPr/>
        </p:nvSpPr>
        <p:spPr>
          <a:xfrm>
            <a:off x="7817304" y="3011776"/>
            <a:ext cx="24352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thiti" panose="00000500000000000000" pitchFamily="2" charset="-34"/>
                <a:cs typeface="Athiti" panose="00000500000000000000" pitchFamily="2" charset="-34"/>
              </a:rPr>
              <a:t>Link : </a:t>
            </a:r>
            <a:r>
              <a:rPr lang="en-US" sz="1050" dirty="0">
                <a:latin typeface="Athiti" panose="00000500000000000000" pitchFamily="2" charset="-34"/>
                <a:cs typeface="Athiti" panose="00000500000000000000" pitchFamily="2" charset="-34"/>
                <a:hlinkClick r:id="rId5"/>
              </a:rPr>
              <a:t>https://nodejs.org/en/download/</a:t>
            </a:r>
            <a:r>
              <a:rPr lang="en-US" sz="1050" dirty="0">
                <a:latin typeface="Athiti" panose="00000500000000000000" pitchFamily="2" charset="-34"/>
                <a:cs typeface="Athiti" panose="00000500000000000000" pitchFamily="2" charset="-34"/>
              </a:rPr>
              <a:t> </a:t>
            </a:r>
          </a:p>
          <a:p>
            <a:pPr algn="ctr"/>
            <a:r>
              <a:rPr lang="en-US" sz="1050" dirty="0">
                <a:latin typeface="Athiti" panose="00000500000000000000" pitchFamily="2" charset="-34"/>
                <a:cs typeface="Athiti" panose="00000500000000000000" pitchFamily="2" charset="-34"/>
              </a:rPr>
              <a:t>*Windows Installer (.</a:t>
            </a:r>
            <a:r>
              <a:rPr lang="en-US" sz="1050" dirty="0" err="1">
                <a:latin typeface="Athiti" panose="00000500000000000000" pitchFamily="2" charset="-34"/>
                <a:cs typeface="Athiti" panose="00000500000000000000" pitchFamily="2" charset="-34"/>
              </a:rPr>
              <a:t>msi</a:t>
            </a:r>
            <a:r>
              <a:rPr lang="en-US" sz="1050" dirty="0">
                <a:latin typeface="Athiti" panose="00000500000000000000" pitchFamily="2" charset="-34"/>
                <a:cs typeface="Athiti" panose="00000500000000000000" pitchFamily="2" charset="-34"/>
              </a:rPr>
              <a:t>) 64 bit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97EC1F-D3BA-4ED9-8A65-DA9DD4EE3AAC}"/>
              </a:ext>
            </a:extLst>
          </p:cNvPr>
          <p:cNvSpPr txBox="1"/>
          <p:nvPr/>
        </p:nvSpPr>
        <p:spPr>
          <a:xfrm>
            <a:off x="1578235" y="5378168"/>
            <a:ext cx="36469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thiti" panose="00000500000000000000" pitchFamily="2" charset="-34"/>
                <a:cs typeface="Athiti" panose="00000500000000000000" pitchFamily="2" charset="-34"/>
              </a:rPr>
              <a:t>Link : </a:t>
            </a:r>
            <a:r>
              <a:rPr lang="en-US" sz="1050" dirty="0">
                <a:latin typeface="Athiti" panose="00000500000000000000" pitchFamily="2" charset="-34"/>
                <a:cs typeface="Athiti" panose="00000500000000000000" pitchFamily="2" charset="-34"/>
                <a:hlinkClick r:id="rId6"/>
              </a:rPr>
              <a:t>https://www.mongodb.com/try/download/community</a:t>
            </a:r>
            <a:r>
              <a:rPr lang="en-US" sz="1050" dirty="0">
                <a:latin typeface="Athiti" panose="00000500000000000000" pitchFamily="2" charset="-34"/>
                <a:cs typeface="Athiti" panose="00000500000000000000" pitchFamily="2" charset="-34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4A768B-2530-4CB5-A39B-EFBF3234E3E3}"/>
              </a:ext>
            </a:extLst>
          </p:cNvPr>
          <p:cNvSpPr txBox="1"/>
          <p:nvPr/>
        </p:nvSpPr>
        <p:spPr>
          <a:xfrm>
            <a:off x="456713" y="1181188"/>
            <a:ext cx="28817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thiti" panose="00000500000000000000" pitchFamily="2" charset="-34"/>
                <a:cs typeface="Athiti" panose="00000500000000000000" pitchFamily="2" charset="-34"/>
              </a:rPr>
              <a:t>Link : </a:t>
            </a:r>
            <a:r>
              <a:rPr lang="en-US" sz="1050" dirty="0">
                <a:latin typeface="Athiti" panose="00000500000000000000" pitchFamily="2" charset="-34"/>
                <a:cs typeface="Athiti" panose="00000500000000000000" pitchFamily="2" charset="-34"/>
                <a:hlinkClick r:id="rId7"/>
              </a:rPr>
              <a:t>https://www.python.org/downloads/</a:t>
            </a:r>
            <a:r>
              <a:rPr lang="en-US" sz="1050" dirty="0">
                <a:latin typeface="Athiti" panose="00000500000000000000" pitchFamily="2" charset="-34"/>
                <a:cs typeface="Athiti" panose="00000500000000000000" pitchFamily="2" charset="-34"/>
              </a:rPr>
              <a:t>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7A1F70-BA0B-430B-A45C-CCEB28908415}"/>
              </a:ext>
            </a:extLst>
          </p:cNvPr>
          <p:cNvCxnSpPr/>
          <p:nvPr/>
        </p:nvCxnSpPr>
        <p:spPr>
          <a:xfrm>
            <a:off x="5598367" y="1036270"/>
            <a:ext cx="0" cy="229173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E536636-EC36-4704-BBC4-3B8990EDC797}"/>
              </a:ext>
            </a:extLst>
          </p:cNvPr>
          <p:cNvCxnSpPr/>
          <p:nvPr/>
        </p:nvCxnSpPr>
        <p:spPr>
          <a:xfrm>
            <a:off x="2044181" y="4086809"/>
            <a:ext cx="784704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649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4207F5EE-39B9-4186-9F6B-310AEAEAA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86306" y="4928816"/>
            <a:ext cx="4688773" cy="269398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C1850E7-B6D8-468F-9DA3-8B63F591D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6767" y="5387788"/>
            <a:ext cx="1843088" cy="180764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06C1E0-BF5A-4CE4-AB9F-2B69C07C14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123944">
            <a:off x="10378038" y="-1539764"/>
            <a:ext cx="3040546" cy="307952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2F57EC-DEB1-4E5E-8ABA-DE856E1BA5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7075481">
            <a:off x="-646110" y="-416112"/>
            <a:ext cx="2709863" cy="2357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5AF0151-AF2E-4C31-8856-FAF9AD3948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3555099">
            <a:off x="-873488" y="-325978"/>
            <a:ext cx="1518374" cy="125042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9150D23-33CA-4B98-AAA2-49918E82AD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3400" y="4928816"/>
            <a:ext cx="1249362" cy="152266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34E5B45-F383-4FA9-AF4B-4AB1BC804B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9556528">
            <a:off x="9674981" y="-1619550"/>
            <a:ext cx="3778528" cy="38375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D2069F-FBB1-4A9A-B4AA-88AFC0C9E73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479" y="1140188"/>
            <a:ext cx="6587881" cy="49409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B1F603-A31C-4DD1-92A1-6BDA3B3384E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6842"/>
          <a:stretch/>
        </p:blipFill>
        <p:spPr>
          <a:xfrm>
            <a:off x="5135095" y="2083891"/>
            <a:ext cx="6788990" cy="34257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487F9F-6760-4C54-B4FA-1AA7D1100239}"/>
              </a:ext>
            </a:extLst>
          </p:cNvPr>
          <p:cNvSpPr txBox="1"/>
          <p:nvPr/>
        </p:nvSpPr>
        <p:spPr>
          <a:xfrm>
            <a:off x="0" y="481326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400" dirty="0">
                <a:latin typeface="Athiti" panose="00000500000000000000" pitchFamily="2" charset="-34"/>
                <a:cs typeface="Athiti" panose="00000500000000000000" pitchFamily="2" charset="-34"/>
              </a:rPr>
              <a:t>4. ทำการ </a:t>
            </a:r>
            <a:r>
              <a:rPr lang="en-US" sz="2400" dirty="0">
                <a:latin typeface="Athiti" panose="00000500000000000000" pitchFamily="2" charset="-34"/>
                <a:cs typeface="Athiti" panose="00000500000000000000" pitchFamily="2" charset="-34"/>
              </a:rPr>
              <a:t>Clone Project </a:t>
            </a:r>
            <a:r>
              <a:rPr lang="th-TH" sz="1400" dirty="0">
                <a:latin typeface="Athiti" panose="00000500000000000000" pitchFamily="2" charset="-34"/>
                <a:cs typeface="Athiti" panose="00000500000000000000" pitchFamily="2" charset="-34"/>
              </a:rPr>
              <a:t>จาก </a:t>
            </a:r>
            <a:r>
              <a:rPr lang="en-US" sz="1400" dirty="0">
                <a:latin typeface="Athiti" panose="00000500000000000000" pitchFamily="2" charset="-34"/>
                <a:cs typeface="Athiti" panose="00000500000000000000" pitchFamily="2" charset="-34"/>
              </a:rPr>
              <a:t>GitHub</a:t>
            </a:r>
            <a:endParaRPr lang="th-TH" sz="2400" dirty="0"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3E7275-0B14-4FE1-878C-5E67C6482C40}"/>
              </a:ext>
            </a:extLst>
          </p:cNvPr>
          <p:cNvSpPr/>
          <p:nvPr/>
        </p:nvSpPr>
        <p:spPr>
          <a:xfrm>
            <a:off x="1771252" y="1631547"/>
            <a:ext cx="4181682" cy="1929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97A9D2-AC32-4629-942E-D9B5B03A0F1B}"/>
              </a:ext>
            </a:extLst>
          </p:cNvPr>
          <p:cNvSpPr/>
          <p:nvPr/>
        </p:nvSpPr>
        <p:spPr>
          <a:xfrm>
            <a:off x="9288101" y="2954956"/>
            <a:ext cx="587827" cy="2192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E968AB-82F0-45CA-B089-035BD568CB3F}"/>
              </a:ext>
            </a:extLst>
          </p:cNvPr>
          <p:cNvSpPr txBox="1"/>
          <p:nvPr/>
        </p:nvSpPr>
        <p:spPr>
          <a:xfrm>
            <a:off x="7669541" y="5567777"/>
            <a:ext cx="29161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thiti" panose="00000500000000000000" pitchFamily="2" charset="-34"/>
                <a:cs typeface="Athiti" panose="00000500000000000000" pitchFamily="2" charset="-34"/>
              </a:rPr>
              <a:t>Link : </a:t>
            </a:r>
            <a:r>
              <a:rPr lang="en-US" sz="1050" dirty="0">
                <a:latin typeface="Athiti" panose="00000500000000000000" pitchFamily="2" charset="-34"/>
                <a:cs typeface="Athiti" panose="00000500000000000000" pitchFamily="2" charset="-34"/>
                <a:hlinkClick r:id="rId18"/>
              </a:rPr>
              <a:t>https://github.com/balabeir/SoccerScore</a:t>
            </a:r>
            <a:r>
              <a:rPr lang="en-US" sz="1050" dirty="0">
                <a:latin typeface="Athiti" panose="00000500000000000000" pitchFamily="2" charset="-34"/>
                <a:cs typeface="Athiti" panose="00000500000000000000" pitchFamily="2" charset="-34"/>
              </a:rPr>
              <a:t> </a:t>
            </a:r>
            <a:endParaRPr lang="th-TH" sz="1050" dirty="0"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333767C-7C74-46D5-8E40-E1DCCD755703}"/>
              </a:ext>
            </a:extLst>
          </p:cNvPr>
          <p:cNvSpPr/>
          <p:nvPr/>
        </p:nvSpPr>
        <p:spPr>
          <a:xfrm>
            <a:off x="1341493" y="1534582"/>
            <a:ext cx="386867" cy="386867"/>
          </a:xfrm>
          <a:prstGeom prst="ellips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1</a:t>
            </a:r>
            <a:endParaRPr lang="th-TH" sz="1600" dirty="0">
              <a:solidFill>
                <a:sysClr val="windowText" lastClr="0000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B53FA02-A0A6-4090-984E-9FACC89C9BC5}"/>
              </a:ext>
            </a:extLst>
          </p:cNvPr>
          <p:cNvSpPr/>
          <p:nvPr/>
        </p:nvSpPr>
        <p:spPr>
          <a:xfrm>
            <a:off x="8836701" y="2788527"/>
            <a:ext cx="386867" cy="386867"/>
          </a:xfrm>
          <a:prstGeom prst="ellips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2</a:t>
            </a:r>
            <a:endParaRPr lang="th-TH" sz="1600" dirty="0">
              <a:solidFill>
                <a:sysClr val="windowText" lastClr="0000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7E265E-3656-47CD-A5C0-84C1F15658DE}"/>
              </a:ext>
            </a:extLst>
          </p:cNvPr>
          <p:cNvSpPr/>
          <p:nvPr/>
        </p:nvSpPr>
        <p:spPr>
          <a:xfrm>
            <a:off x="8133090" y="3469544"/>
            <a:ext cx="1609529" cy="2192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39FEAD0-B956-4633-92EF-13C69F2C3650}"/>
              </a:ext>
            </a:extLst>
          </p:cNvPr>
          <p:cNvSpPr/>
          <p:nvPr/>
        </p:nvSpPr>
        <p:spPr>
          <a:xfrm>
            <a:off x="7695827" y="3319824"/>
            <a:ext cx="386867" cy="386867"/>
          </a:xfrm>
          <a:prstGeom prst="ellips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3</a:t>
            </a:r>
            <a:endParaRPr lang="th-TH" sz="1600" dirty="0">
              <a:solidFill>
                <a:sysClr val="windowText" lastClr="0000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9BDD59-76FA-4036-A0EC-7B4168A5036B}"/>
              </a:ext>
            </a:extLst>
          </p:cNvPr>
          <p:cNvSpPr txBox="1"/>
          <p:nvPr/>
        </p:nvSpPr>
        <p:spPr>
          <a:xfrm>
            <a:off x="2345484" y="1622216"/>
            <a:ext cx="10983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thiti" panose="00000500000000000000" pitchFamily="2" charset="-34"/>
                <a:cs typeface="Athiti" panose="00000500000000000000" pitchFamily="2" charset="-34"/>
              </a:rPr>
              <a:t>: Ctrl + shift + p</a:t>
            </a:r>
            <a:endParaRPr lang="th-TH" sz="1050" dirty="0"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0A7067-7534-46DC-A08C-7D5C808D4865}"/>
              </a:ext>
            </a:extLst>
          </p:cNvPr>
          <p:cNvSpPr txBox="1"/>
          <p:nvPr/>
        </p:nvSpPr>
        <p:spPr>
          <a:xfrm>
            <a:off x="7669541" y="3688813"/>
            <a:ext cx="44114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Copy URL</a:t>
            </a:r>
            <a:endParaRPr lang="th-TH" sz="500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43231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5780E4C-4F25-4023-A15C-4780CB93B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46" y="667092"/>
            <a:ext cx="7433021" cy="24436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8547E4A-1615-45C7-9735-B150C5281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937" y="3217379"/>
            <a:ext cx="5042550" cy="333756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6809254-C54D-4992-A2C1-60DDCBE2F3E8}"/>
              </a:ext>
            </a:extLst>
          </p:cNvPr>
          <p:cNvSpPr/>
          <p:nvPr/>
        </p:nvSpPr>
        <p:spPr>
          <a:xfrm>
            <a:off x="2043404" y="1017037"/>
            <a:ext cx="4665306" cy="3172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F25C64-C69C-4687-A52B-51E2D518078F}"/>
              </a:ext>
            </a:extLst>
          </p:cNvPr>
          <p:cNvSpPr txBox="1"/>
          <p:nvPr/>
        </p:nvSpPr>
        <p:spPr>
          <a:xfrm>
            <a:off x="5205903" y="1032335"/>
            <a:ext cx="1234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thiti" panose="00000500000000000000" pitchFamily="2" charset="-34"/>
                <a:cs typeface="Athiti" panose="00000500000000000000" pitchFamily="2" charset="-34"/>
              </a:rPr>
              <a:t>: Paste URL GitHub</a:t>
            </a:r>
            <a:endParaRPr lang="th-TH" sz="1050" dirty="0"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F072093-1A86-493A-8D3D-498AF8BB336C}"/>
              </a:ext>
            </a:extLst>
          </p:cNvPr>
          <p:cNvSpPr/>
          <p:nvPr/>
        </p:nvSpPr>
        <p:spPr>
          <a:xfrm>
            <a:off x="1611378" y="982223"/>
            <a:ext cx="386867" cy="386867"/>
          </a:xfrm>
          <a:prstGeom prst="ellips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4</a:t>
            </a:r>
            <a:endParaRPr lang="th-TH" sz="1600" dirty="0">
              <a:solidFill>
                <a:sysClr val="windowText" lastClr="0000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E03CA49-BBCE-464D-9150-76BFC5241281}"/>
              </a:ext>
            </a:extLst>
          </p:cNvPr>
          <p:cNvSpPr/>
          <p:nvPr/>
        </p:nvSpPr>
        <p:spPr>
          <a:xfrm>
            <a:off x="1420454" y="4468392"/>
            <a:ext cx="386867" cy="386867"/>
          </a:xfrm>
          <a:prstGeom prst="ellips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5</a:t>
            </a:r>
            <a:endParaRPr lang="th-TH" sz="1600" dirty="0">
              <a:solidFill>
                <a:sysClr val="windowText" lastClr="0000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46014D-5E45-4E10-B9CB-7E247E8AD8C6}"/>
              </a:ext>
            </a:extLst>
          </p:cNvPr>
          <p:cNvSpPr txBox="1"/>
          <p:nvPr/>
        </p:nvSpPr>
        <p:spPr>
          <a:xfrm>
            <a:off x="1807321" y="4449931"/>
            <a:ext cx="4767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thiti" panose="00000500000000000000" pitchFamily="2" charset="-34"/>
                <a:cs typeface="Athiti" panose="00000500000000000000" pitchFamily="2" charset="-34"/>
              </a:rPr>
              <a:t>Select location on your PC</a:t>
            </a:r>
            <a:endParaRPr lang="th-TH" sz="2400" dirty="0"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8CB0B8-8254-4872-B4FA-5DDAD38124B9}"/>
              </a:ext>
            </a:extLst>
          </p:cNvPr>
          <p:cNvSpPr/>
          <p:nvPr/>
        </p:nvSpPr>
        <p:spPr>
          <a:xfrm>
            <a:off x="6079222" y="4449931"/>
            <a:ext cx="995265" cy="112977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D071CD6-3BF7-4437-9EE5-620642E95D9A}"/>
              </a:ext>
            </a:extLst>
          </p:cNvPr>
          <p:cNvSpPr/>
          <p:nvPr/>
        </p:nvSpPr>
        <p:spPr>
          <a:xfrm>
            <a:off x="8446212" y="6181988"/>
            <a:ext cx="1621517" cy="3172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41480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raphic 54">
            <a:extLst>
              <a:ext uri="{FF2B5EF4-FFF2-40B4-BE49-F238E27FC236}">
                <a16:creationId xmlns:a16="http://schemas.microsoft.com/office/drawing/2014/main" id="{182DC98B-ADE8-45AE-B63A-6FECF1D09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123944">
            <a:off x="10378038" y="-1539764"/>
            <a:ext cx="3040546" cy="3079527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68CA9106-AFFE-4C24-B21A-3844EE2FD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8724" y="302872"/>
            <a:ext cx="990600" cy="1207294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8653914D-8548-483D-84C5-E7D4F04B07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571459" y="-434279"/>
            <a:ext cx="1843088" cy="180764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CCC515E-200E-43D4-8383-B2506D5EBF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063960">
            <a:off x="-180976" y="4555397"/>
            <a:ext cx="3216276" cy="2643188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A7B0FCB3-F430-486D-95C5-965DCED827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536040" flipH="1">
            <a:off x="9580586" y="4639352"/>
            <a:ext cx="3216276" cy="2643188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653DD32F-787E-4180-8714-2F9F665EB2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10791" y="4965561"/>
            <a:ext cx="2438400" cy="24765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F95B83FC-BCB4-4ECE-8472-8FDDDEAF16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78834" y="5079112"/>
            <a:ext cx="2438400" cy="2476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93B247-B6F1-4420-A9D4-28F082D096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83834" y="1244044"/>
            <a:ext cx="8024332" cy="502567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D8E9527-7D8D-408A-9619-830837CE7A66}"/>
              </a:ext>
            </a:extLst>
          </p:cNvPr>
          <p:cNvSpPr txBox="1"/>
          <p:nvPr/>
        </p:nvSpPr>
        <p:spPr>
          <a:xfrm>
            <a:off x="0" y="518565"/>
            <a:ext cx="12179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เมื่อ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Clone </a:t>
            </a:r>
            <a:r>
              <a:rPr lang="th-TH" sz="2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เสร็จแล้วจะได้หน้าตาประมาณนี้ </a:t>
            </a:r>
            <a:endParaRPr lang="th-TH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6B229E-A151-4BB6-8878-2D0A1C62D648}"/>
              </a:ext>
            </a:extLst>
          </p:cNvPr>
          <p:cNvSpPr/>
          <p:nvPr/>
        </p:nvSpPr>
        <p:spPr>
          <a:xfrm>
            <a:off x="2567031" y="2114025"/>
            <a:ext cx="2399252" cy="1199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1625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E5108681-6FD2-4130-A50F-93153CF961E6}"/>
              </a:ext>
            </a:extLst>
          </p:cNvPr>
          <p:cNvSpPr txBox="1"/>
          <p:nvPr/>
        </p:nvSpPr>
        <p:spPr>
          <a:xfrm>
            <a:off x="0" y="437606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th-TH" sz="2400" dirty="0">
                <a:solidFill>
                  <a:srgbClr val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ในส่วนของ</a:t>
            </a:r>
            <a:r>
              <a:rPr lang="en-US" sz="2400" dirty="0">
                <a:solidFill>
                  <a:srgbClr val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      front-end</a:t>
            </a:r>
            <a:r>
              <a:rPr lang="th-TH" sz="24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 ให้ทำการใช้คำสั่งดังนี้</a:t>
            </a:r>
            <a:endParaRPr lang="en-US" sz="2400" b="0" dirty="0">
              <a:effectLst/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92E1D9-0E84-4B5F-A424-3670EFC711ED}"/>
              </a:ext>
            </a:extLst>
          </p:cNvPr>
          <p:cNvSpPr txBox="1"/>
          <p:nvPr/>
        </p:nvSpPr>
        <p:spPr>
          <a:xfrm>
            <a:off x="1560145" y="1127652"/>
            <a:ext cx="474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nmp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 -v (</a:t>
            </a: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เอาไว้เช็คว่ามี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npm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 </a:t>
            </a: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แล้ว)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DD51FCB-7CF0-43B8-907B-841D0BF4F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69" y="1532464"/>
            <a:ext cx="6238875" cy="466725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408FF83-2776-45EE-A463-5A03C7A9CE55}"/>
              </a:ext>
            </a:extLst>
          </p:cNvPr>
          <p:cNvCxnSpPr>
            <a:cxnSpLocks/>
          </p:cNvCxnSpPr>
          <p:nvPr/>
        </p:nvCxnSpPr>
        <p:spPr>
          <a:xfrm>
            <a:off x="7611708" y="1821812"/>
            <a:ext cx="643812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9F16CD7-263E-43AB-BAFC-B71846A8AFEE}"/>
              </a:ext>
            </a:extLst>
          </p:cNvPr>
          <p:cNvCxnSpPr>
            <a:cxnSpLocks/>
          </p:cNvCxnSpPr>
          <p:nvPr/>
        </p:nvCxnSpPr>
        <p:spPr>
          <a:xfrm>
            <a:off x="1979321" y="2002980"/>
            <a:ext cx="948418" cy="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2A9FB41-0E85-4BA1-A166-040E9DC2C9B4}"/>
              </a:ext>
            </a:extLst>
          </p:cNvPr>
          <p:cNvSpPr txBox="1"/>
          <p:nvPr/>
        </p:nvSpPr>
        <p:spPr>
          <a:xfrm>
            <a:off x="1560145" y="2409056"/>
            <a:ext cx="474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npm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 install -g @vue/cli</a:t>
            </a:r>
            <a:endParaRPr lang="th-TH" sz="1800" b="0" i="0" u="none" strike="noStrike" dirty="0">
              <a:solidFill>
                <a:srgbClr val="000000"/>
              </a:solidFill>
              <a:effectLst/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6295FEE-FF77-4527-B005-C62D59E6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969" y="2778388"/>
            <a:ext cx="8324850" cy="348615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AA53E9C-ECFA-4A9C-B780-3DFCD22AD918}"/>
              </a:ext>
            </a:extLst>
          </p:cNvPr>
          <p:cNvCxnSpPr>
            <a:cxnSpLocks/>
          </p:cNvCxnSpPr>
          <p:nvPr/>
        </p:nvCxnSpPr>
        <p:spPr>
          <a:xfrm>
            <a:off x="7594930" y="2989280"/>
            <a:ext cx="21804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1C12E5B-613D-4908-8671-E4B08FD22DFE}"/>
              </a:ext>
            </a:extLst>
          </p:cNvPr>
          <p:cNvSpPr/>
          <p:nvPr/>
        </p:nvSpPr>
        <p:spPr>
          <a:xfrm>
            <a:off x="2653813" y="1639649"/>
            <a:ext cx="703992" cy="186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6BA01AC-20F5-4F2D-8127-E8753F8D953F}"/>
              </a:ext>
            </a:extLst>
          </p:cNvPr>
          <p:cNvSpPr/>
          <p:nvPr/>
        </p:nvSpPr>
        <p:spPr>
          <a:xfrm>
            <a:off x="2620257" y="2771459"/>
            <a:ext cx="703992" cy="186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5DCB02E-894A-41F6-8D97-2ED674A3E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355" y="472451"/>
            <a:ext cx="415616" cy="315254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1FE453A-144D-48FE-8558-308B118362F1}"/>
              </a:ext>
            </a:extLst>
          </p:cNvPr>
          <p:cNvCxnSpPr/>
          <p:nvPr/>
        </p:nvCxnSpPr>
        <p:spPr>
          <a:xfrm>
            <a:off x="2620257" y="2228560"/>
            <a:ext cx="526787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857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400DB4E-CEE3-49DE-9FE9-E9C6764D606C}"/>
              </a:ext>
            </a:extLst>
          </p:cNvPr>
          <p:cNvSpPr txBox="1"/>
          <p:nvPr/>
        </p:nvSpPr>
        <p:spPr>
          <a:xfrm>
            <a:off x="1532769" y="1196147"/>
            <a:ext cx="474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npm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i</a:t>
            </a:r>
            <a:endParaRPr lang="th-TH" sz="1800" b="0" i="0" u="none" strike="noStrike" dirty="0">
              <a:solidFill>
                <a:srgbClr val="000000"/>
              </a:solidFill>
              <a:effectLst/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C00B38C-8E85-49A0-9FD5-394EAA83F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55"/>
          <a:stretch/>
        </p:blipFill>
        <p:spPr>
          <a:xfrm>
            <a:off x="1985962" y="1673963"/>
            <a:ext cx="8220075" cy="380534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16FAB5-A1D7-4CB8-BED2-083F95CEA9BB}"/>
              </a:ext>
            </a:extLst>
          </p:cNvPr>
          <p:cNvCxnSpPr>
            <a:cxnSpLocks/>
          </p:cNvCxnSpPr>
          <p:nvPr/>
        </p:nvCxnSpPr>
        <p:spPr>
          <a:xfrm>
            <a:off x="7483663" y="1860261"/>
            <a:ext cx="7039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78743DF-5102-444B-A30B-DE6030AE3D78}"/>
              </a:ext>
            </a:extLst>
          </p:cNvPr>
          <p:cNvSpPr/>
          <p:nvPr/>
        </p:nvSpPr>
        <p:spPr>
          <a:xfrm>
            <a:off x="2525769" y="1673963"/>
            <a:ext cx="703992" cy="186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430CCF-1F0C-40F2-92AD-DBF3092FE77F}"/>
              </a:ext>
            </a:extLst>
          </p:cNvPr>
          <p:cNvSpPr txBox="1"/>
          <p:nvPr/>
        </p:nvSpPr>
        <p:spPr>
          <a:xfrm>
            <a:off x="1" y="437606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th-TH" sz="2400" dirty="0">
                <a:solidFill>
                  <a:srgbClr val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ในส่วนของ</a:t>
            </a:r>
            <a:r>
              <a:rPr lang="en-US" sz="2400" dirty="0">
                <a:solidFill>
                  <a:srgbClr val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      front-end</a:t>
            </a:r>
            <a:r>
              <a:rPr lang="th-TH" sz="24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 ให้ทำการใช้คำสั่งดังนี้</a:t>
            </a:r>
            <a:endParaRPr lang="en-US" sz="2400" b="0" dirty="0">
              <a:effectLst/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85ED956-711C-4962-A79B-7DF130DE9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355" y="480632"/>
            <a:ext cx="415616" cy="31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3E5BA93-8353-46D3-AB4D-EE48D5726D92}"/>
              </a:ext>
            </a:extLst>
          </p:cNvPr>
          <p:cNvSpPr txBox="1"/>
          <p:nvPr/>
        </p:nvSpPr>
        <p:spPr>
          <a:xfrm>
            <a:off x="1758070" y="1595550"/>
            <a:ext cx="474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npm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 run serve</a:t>
            </a:r>
            <a:endParaRPr lang="th-TH" sz="1800" b="0" i="0" u="none" strike="noStrike" dirty="0">
              <a:solidFill>
                <a:srgbClr val="000000"/>
              </a:solidFill>
              <a:effectLst/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83EF24F-716C-4CC0-B44C-BAB236930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364" y="2181106"/>
            <a:ext cx="7115175" cy="337185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9DE2BD7-90C0-41ED-9177-F2595371C625}"/>
              </a:ext>
            </a:extLst>
          </p:cNvPr>
          <p:cNvCxnSpPr>
            <a:cxnSpLocks/>
          </p:cNvCxnSpPr>
          <p:nvPr/>
        </p:nvCxnSpPr>
        <p:spPr>
          <a:xfrm>
            <a:off x="7753939" y="2413309"/>
            <a:ext cx="13441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914EE8A-06BD-4579-AB70-3C35314EF6A7}"/>
              </a:ext>
            </a:extLst>
          </p:cNvPr>
          <p:cNvSpPr/>
          <p:nvPr/>
        </p:nvSpPr>
        <p:spPr>
          <a:xfrm>
            <a:off x="2842510" y="2181106"/>
            <a:ext cx="703992" cy="186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AC9824-6D83-4E36-BC00-987FFE0E21EA}"/>
              </a:ext>
            </a:extLst>
          </p:cNvPr>
          <p:cNvSpPr txBox="1"/>
          <p:nvPr/>
        </p:nvSpPr>
        <p:spPr>
          <a:xfrm>
            <a:off x="0" y="958306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th-TH" sz="2400" dirty="0">
                <a:solidFill>
                  <a:srgbClr val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ในส่วนของ</a:t>
            </a:r>
            <a:r>
              <a:rPr lang="en-US" sz="2400" dirty="0">
                <a:solidFill>
                  <a:srgbClr val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      front-end</a:t>
            </a:r>
            <a:r>
              <a:rPr lang="th-TH" sz="24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 ให้ทำการใช้คำสั่งดังนี้</a:t>
            </a:r>
            <a:endParaRPr lang="en-US" sz="2400" b="0" dirty="0">
              <a:effectLst/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2C1EC5B-4551-4B64-9132-E417177B0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355" y="989790"/>
            <a:ext cx="415616" cy="31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27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64780CB-27E0-4637-A1E3-C53C84348D81}"/>
              </a:ext>
            </a:extLst>
          </p:cNvPr>
          <p:cNvSpPr txBox="1"/>
          <p:nvPr/>
        </p:nvSpPr>
        <p:spPr>
          <a:xfrm>
            <a:off x="1107631" y="1366629"/>
            <a:ext cx="474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pip install -r .\requirements.txt</a:t>
            </a:r>
            <a:endParaRPr lang="th-TH" sz="1800" b="0" i="0" u="none" strike="noStrike" dirty="0">
              <a:solidFill>
                <a:srgbClr val="000000"/>
              </a:solidFill>
              <a:effectLst/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68A769-8B81-4147-BD1D-1B742C899D24}"/>
              </a:ext>
            </a:extLst>
          </p:cNvPr>
          <p:cNvSpPr txBox="1"/>
          <p:nvPr/>
        </p:nvSpPr>
        <p:spPr>
          <a:xfrm>
            <a:off x="-1" y="584881"/>
            <a:ext cx="12192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th-TH" sz="2400" dirty="0">
                <a:solidFill>
                  <a:srgbClr val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ในส่วนของ</a:t>
            </a:r>
            <a:r>
              <a:rPr lang="en-US" sz="2400" dirty="0">
                <a:solidFill>
                  <a:srgbClr val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      </a:t>
            </a:r>
            <a:r>
              <a:rPr lang="en-US" sz="2400" dirty="0" err="1">
                <a:solidFill>
                  <a:srgbClr val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</a:t>
            </a:r>
            <a:r>
              <a:rPr lang="th-TH" sz="24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ให้ทำการใช้คำสั่งดังนี้</a:t>
            </a:r>
            <a:endParaRPr lang="en-US" sz="2400" b="0" dirty="0">
              <a:effectLst/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CF72B3-AD6D-4446-BEEF-C773E65B0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11" y="619986"/>
            <a:ext cx="415616" cy="3152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793EE0-308A-463F-86CD-07DF356A4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002"/>
          <a:stretch/>
        </p:blipFill>
        <p:spPr>
          <a:xfrm>
            <a:off x="1824311" y="1812863"/>
            <a:ext cx="9791700" cy="291367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6F6F06-26AA-43BF-8011-D9AA20D54C1E}"/>
              </a:ext>
            </a:extLst>
          </p:cNvPr>
          <p:cNvCxnSpPr>
            <a:cxnSpLocks/>
          </p:cNvCxnSpPr>
          <p:nvPr/>
        </p:nvCxnSpPr>
        <p:spPr>
          <a:xfrm>
            <a:off x="5204960" y="2042323"/>
            <a:ext cx="27931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0BA6476-CEA0-4793-92F7-83450A8F2B78}"/>
              </a:ext>
            </a:extLst>
          </p:cNvPr>
          <p:cNvSpPr/>
          <p:nvPr/>
        </p:nvSpPr>
        <p:spPr>
          <a:xfrm>
            <a:off x="2435310" y="1662433"/>
            <a:ext cx="568586" cy="150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2401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BF1212C-597F-4DAB-8E57-364306E00D77}"/>
              </a:ext>
            </a:extLst>
          </p:cNvPr>
          <p:cNvSpPr txBox="1"/>
          <p:nvPr/>
        </p:nvSpPr>
        <p:spPr>
          <a:xfrm>
            <a:off x="1350721" y="1068141"/>
            <a:ext cx="474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python ./app.py </a:t>
            </a: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หรือ คลิก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5F3007-C426-43F8-AD35-77EB99AD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43" y="1729870"/>
            <a:ext cx="6286500" cy="21907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3DB5FF5-CEE8-42B8-A31B-EA53BB9769B3}"/>
              </a:ext>
            </a:extLst>
          </p:cNvPr>
          <p:cNvSpPr/>
          <p:nvPr/>
        </p:nvSpPr>
        <p:spPr>
          <a:xfrm>
            <a:off x="2235666" y="1826887"/>
            <a:ext cx="702811" cy="162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559D19-F0BC-4003-9CEC-55277CAAFC0B}"/>
              </a:ext>
            </a:extLst>
          </p:cNvPr>
          <p:cNvSpPr/>
          <p:nvPr/>
        </p:nvSpPr>
        <p:spPr>
          <a:xfrm>
            <a:off x="4958447" y="1773932"/>
            <a:ext cx="2873784" cy="182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22E8F1-D3EF-4B61-9B4B-9414E2C9ABCD}"/>
              </a:ext>
            </a:extLst>
          </p:cNvPr>
          <p:cNvSpPr/>
          <p:nvPr/>
        </p:nvSpPr>
        <p:spPr>
          <a:xfrm>
            <a:off x="1726124" y="1972486"/>
            <a:ext cx="3611606" cy="182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EAE69E-6F8D-40FA-B996-B428914D3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902" y="4271431"/>
            <a:ext cx="6969743" cy="235818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E0CBBEC3-E459-44AE-ADA7-A64C66759B9D}"/>
              </a:ext>
            </a:extLst>
          </p:cNvPr>
          <p:cNvSpPr/>
          <p:nvPr/>
        </p:nvSpPr>
        <p:spPr>
          <a:xfrm>
            <a:off x="8771213" y="4613872"/>
            <a:ext cx="282441" cy="28244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0FE350D-A935-4EFD-BFA7-779D25358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038" y="1113246"/>
            <a:ext cx="295275" cy="25717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449E75-9848-402A-B99C-6450AFEF0654}"/>
              </a:ext>
            </a:extLst>
          </p:cNvPr>
          <p:cNvCxnSpPr/>
          <p:nvPr/>
        </p:nvCxnSpPr>
        <p:spPr>
          <a:xfrm>
            <a:off x="3444042" y="4049486"/>
            <a:ext cx="662473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0A2893-9108-4F29-998C-63ED95F693FA}"/>
              </a:ext>
            </a:extLst>
          </p:cNvPr>
          <p:cNvSpPr txBox="1"/>
          <p:nvPr/>
        </p:nvSpPr>
        <p:spPr>
          <a:xfrm>
            <a:off x="1" y="42295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th-TH" sz="2400" dirty="0">
                <a:solidFill>
                  <a:srgbClr val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ในส่วนของ</a:t>
            </a:r>
            <a:r>
              <a:rPr lang="en-US" sz="2400" dirty="0">
                <a:solidFill>
                  <a:srgbClr val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      </a:t>
            </a:r>
            <a:r>
              <a:rPr lang="en-US" sz="2400" dirty="0" err="1">
                <a:solidFill>
                  <a:srgbClr val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api</a:t>
            </a:r>
            <a:r>
              <a:rPr lang="en-US" sz="2400" dirty="0">
                <a:solidFill>
                  <a:srgbClr val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</a:t>
            </a:r>
            <a:r>
              <a:rPr lang="th-TH" sz="24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ให้ทำการใช้คำสั่งดังนี้</a:t>
            </a:r>
            <a:endParaRPr lang="en-US" sz="2400" b="0" dirty="0">
              <a:effectLst/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C1CB284-34F4-44FB-9E1A-C6A2360C4C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47" y="461252"/>
            <a:ext cx="415616" cy="31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483BF3-27A3-4328-84A6-0E8984B76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083" y="1232547"/>
            <a:ext cx="8378410" cy="4538305"/>
          </a:xfrm>
          <a:prstGeom prst="roundRect">
            <a:avLst>
              <a:gd name="adj" fmla="val 207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CF6F40-6E43-48E8-821A-2DED7B9A1E82}"/>
              </a:ext>
            </a:extLst>
          </p:cNvPr>
          <p:cNvSpPr txBox="1"/>
          <p:nvPr/>
        </p:nvSpPr>
        <p:spPr>
          <a:xfrm>
            <a:off x="974576" y="748782"/>
            <a:ext cx="8715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หน้าแรกของโปรเจค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SOCCERSCORE </a:t>
            </a: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ก็จะมีให้เลือก 2 ลีก ก็คือ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Premier League </a:t>
            </a: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และ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LaLiga</a:t>
            </a:r>
            <a:endParaRPr lang="th-TH" dirty="0"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89896-F292-4DE2-B1BE-3082DB0F7B9C}"/>
              </a:ext>
            </a:extLst>
          </p:cNvPr>
          <p:cNvSpPr txBox="1"/>
          <p:nvPr/>
        </p:nvSpPr>
        <p:spPr>
          <a:xfrm>
            <a:off x="0" y="6235833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URL : </a:t>
            </a:r>
            <a:r>
              <a:rPr lang="en-US" sz="1600" dirty="0">
                <a:solidFill>
                  <a:srgbClr val="000000"/>
                </a:solidFill>
                <a:latin typeface="Athiti" panose="00000500000000000000" pitchFamily="2" charset="-34"/>
                <a:cs typeface="Athiti" panose="00000500000000000000" pitchFamily="2" charset="-34"/>
                <a:hlinkClick r:id="rId3"/>
              </a:rPr>
              <a:t>https://morning-caverns-18152.herokuapp.com/</a:t>
            </a:r>
            <a:r>
              <a:rPr lang="en-US" sz="1600" dirty="0">
                <a:solidFill>
                  <a:srgbClr val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</a:t>
            </a:r>
            <a:endParaRPr lang="th-TH" sz="1600" dirty="0"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47704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D88BF55-E47F-454E-890A-57B51DE2F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912" y="510988"/>
            <a:ext cx="1843088" cy="151783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D18EE2D-DD77-4CBB-BEA8-3F3C8F123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2767" y="510988"/>
            <a:ext cx="1843088" cy="180764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36FEA83-625F-4E86-A3DC-6C923A467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5964" y="662335"/>
            <a:ext cx="1485900" cy="15049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420E4A5-0335-45B0-9E80-72F689AE14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7690" y="510988"/>
            <a:ext cx="2709863" cy="235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64C0186-F588-4222-BDEB-AA8F3347D2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7676" y="3550445"/>
            <a:ext cx="2171700" cy="12477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65C285A-26A6-4C61-88D6-AF62BDAE1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79838" y="3590926"/>
            <a:ext cx="990600" cy="120729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E307A9C-238D-4D44-AD2B-D06DAB4852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57900" y="2352676"/>
            <a:ext cx="2438400" cy="24765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FA90846-E270-4115-B68A-AEA7D1C7B2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95964" y="3492500"/>
            <a:ext cx="2438400" cy="2476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AF64D1-DCFA-406E-B80F-BA9F23CF37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082" y="1394012"/>
            <a:ext cx="609983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28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>
            <a:extLst>
              <a:ext uri="{FF2B5EF4-FFF2-40B4-BE49-F238E27FC236}">
                <a16:creationId xmlns:a16="http://schemas.microsoft.com/office/drawing/2014/main" id="{79051265-0208-42A4-A397-8D728B3A0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38"/>
          <a:stretch/>
        </p:blipFill>
        <p:spPr bwMode="auto">
          <a:xfrm>
            <a:off x="1387485" y="2164733"/>
            <a:ext cx="4609098" cy="252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1433181-593F-4505-8BA4-F33DD2EAA743}"/>
              </a:ext>
            </a:extLst>
          </p:cNvPr>
          <p:cNvSpPr txBox="1"/>
          <p:nvPr/>
        </p:nvSpPr>
        <p:spPr>
          <a:xfrm>
            <a:off x="1921134" y="902139"/>
            <a:ext cx="8645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th-TH" sz="2400" dirty="0">
                <a:solidFill>
                  <a:srgbClr val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    </a:t>
            </a:r>
            <a:r>
              <a:rPr lang="th-TH" sz="24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ข้อมูลที่เก็บในฐานข้อมูลดึงมาจาก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  <a:hlinkClick r:id="rId3"/>
              </a:rPr>
              <a:t>https://app.sportdataapi.com/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  </a:t>
            </a:r>
            <a:r>
              <a:rPr lang="th-TH" sz="24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th-TH" sz="24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โดยจะดึงมาทุกๆ 1 ชั่วโมงเพื่ออัพเดทฐานข้อมูล</a:t>
            </a:r>
            <a:endParaRPr lang="th-TH" sz="2400" dirty="0"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90DB94AA-76CF-40C8-8FE4-C664DEDF9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1"/>
          <a:stretch/>
        </p:blipFill>
        <p:spPr bwMode="auto">
          <a:xfrm>
            <a:off x="5413967" y="3798220"/>
            <a:ext cx="4616221" cy="252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3561978-9CE1-4CCF-85F7-B0D9EE1A3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41" y="2719485"/>
            <a:ext cx="1542185" cy="154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42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30BBDA-2BE7-44A4-B2F2-66DCFD32A1D4}"/>
              </a:ext>
            </a:extLst>
          </p:cNvPr>
          <p:cNvSpPr txBox="1"/>
          <p:nvPr/>
        </p:nvSpPr>
        <p:spPr>
          <a:xfrm>
            <a:off x="821094" y="615820"/>
            <a:ext cx="9517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    เมื่อคลิกเข้าไปในลีกที่เลือกเช่น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Premier League </a:t>
            </a: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หน้าแรกก็จะเป็น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Standing </a:t>
            </a:r>
            <a:endParaRPr lang="th-TH" sz="1800" b="0" i="0" u="none" strike="noStrike" dirty="0">
              <a:solidFill>
                <a:srgbClr val="000000"/>
              </a:solidFill>
              <a:effectLst/>
              <a:latin typeface="Athiti" panose="00000500000000000000" pitchFamily="2" charset="-34"/>
              <a:cs typeface="Athiti" panose="00000500000000000000" pitchFamily="2" charset="-34"/>
            </a:endParaRPr>
          </a:p>
          <a:p>
            <a:r>
              <a:rPr lang="th-TH" dirty="0">
                <a:solidFill>
                  <a:srgbClr val="0000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   </a:t>
            </a: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บอกลำดับ 20 ลำดับในลีก และข้อมูลการแข่งของแต่ละทีม เช่น แพ้กี่ครั้ง ชนะกี่ครั้ง และบอกคะแนนรวม</a:t>
            </a:r>
            <a:endParaRPr lang="th-TH" dirty="0"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899DAD-DE5F-4E08-8B18-E398267B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45" y="1558212"/>
            <a:ext cx="5623190" cy="3045894"/>
          </a:xfrm>
          <a:prstGeom prst="roundRect">
            <a:avLst>
              <a:gd name="adj" fmla="val 207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F92B6A-7750-4780-AAB5-954B79D7B843}"/>
              </a:ext>
            </a:extLst>
          </p:cNvPr>
          <p:cNvSpPr/>
          <p:nvPr/>
        </p:nvSpPr>
        <p:spPr>
          <a:xfrm>
            <a:off x="2308011" y="2283860"/>
            <a:ext cx="1772816" cy="902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C838D92-0F6F-45DD-B02C-E8CFCA3465F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4080827" y="2735132"/>
            <a:ext cx="1182335" cy="2054268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56AEE92-CC07-4111-BED8-EF3750961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02" r="1042"/>
          <a:stretch/>
        </p:blipFill>
        <p:spPr>
          <a:xfrm>
            <a:off x="5263162" y="3129610"/>
            <a:ext cx="6549393" cy="3319579"/>
          </a:xfrm>
          <a:prstGeom prst="roundRect">
            <a:avLst>
              <a:gd name="adj" fmla="val 181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78962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5D6DAF-6BCE-4A8B-AE5C-83F8107724BB}"/>
              </a:ext>
            </a:extLst>
          </p:cNvPr>
          <p:cNvSpPr txBox="1"/>
          <p:nvPr/>
        </p:nvSpPr>
        <p:spPr>
          <a:xfrm>
            <a:off x="1337388" y="776515"/>
            <a:ext cx="9517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หน้า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Matches </a:t>
            </a: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เป็นการบอกตารางการแข่งขันในลีกว่าวันไหนทีมไหนจะเจอคู่ไหน </a:t>
            </a:r>
          </a:p>
          <a:p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และสามารถเข้าไปคลิกดู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Match Detail </a:t>
            </a: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ของคู่ที่จะแข่งได้อีกด้วย</a:t>
            </a:r>
            <a:endParaRPr lang="th-TH" dirty="0"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62940D-544D-4A75-AC35-D14BB9034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1" r="764"/>
          <a:stretch/>
        </p:blipFill>
        <p:spPr>
          <a:xfrm>
            <a:off x="1514894" y="1615492"/>
            <a:ext cx="8984411" cy="4567075"/>
          </a:xfrm>
          <a:prstGeom prst="roundRect">
            <a:avLst>
              <a:gd name="adj" fmla="val 220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7456B7-F12E-407E-AE87-9691C281C221}"/>
              </a:ext>
            </a:extLst>
          </p:cNvPr>
          <p:cNvSpPr/>
          <p:nvPr/>
        </p:nvSpPr>
        <p:spPr>
          <a:xfrm>
            <a:off x="6592317" y="2057400"/>
            <a:ext cx="1662683" cy="4851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57904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EAB70F6-6714-4F64-9589-95C85D167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1" r="764"/>
          <a:stretch/>
        </p:blipFill>
        <p:spPr>
          <a:xfrm>
            <a:off x="223620" y="1325219"/>
            <a:ext cx="6473406" cy="3290648"/>
          </a:xfrm>
          <a:prstGeom prst="roundRect">
            <a:avLst>
              <a:gd name="adj" fmla="val 220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F5162E-FA3B-4310-9370-CDF682099C47}"/>
              </a:ext>
            </a:extLst>
          </p:cNvPr>
          <p:cNvSpPr txBox="1"/>
          <p:nvPr/>
        </p:nvSpPr>
        <p:spPr>
          <a:xfrm>
            <a:off x="821094" y="615820"/>
            <a:ext cx="951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หน้า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Match Detail </a:t>
            </a: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บอกรายละเอียดเวลาการแข่งสถานที่ คะแนนในแต่ละ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Stats</a:t>
            </a:r>
            <a:endParaRPr lang="th-TH" dirty="0"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A12334-282C-4C35-82F1-E904AECB99A4}"/>
              </a:ext>
            </a:extLst>
          </p:cNvPr>
          <p:cNvSpPr/>
          <p:nvPr/>
        </p:nvSpPr>
        <p:spPr>
          <a:xfrm>
            <a:off x="1717663" y="2349357"/>
            <a:ext cx="3387737" cy="460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CD58BC-915C-4083-9B19-DAE4462DF25F}"/>
              </a:ext>
            </a:extLst>
          </p:cNvPr>
          <p:cNvSpPr/>
          <p:nvPr/>
        </p:nvSpPr>
        <p:spPr>
          <a:xfrm>
            <a:off x="5579706" y="3601615"/>
            <a:ext cx="5234473" cy="149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F928BF2-3407-4E6D-A7D8-4FD71B4789ED}"/>
              </a:ext>
            </a:extLst>
          </p:cNvPr>
          <p:cNvCxnSpPr>
            <a:cxnSpLocks/>
            <a:stCxn id="5" idx="2"/>
            <a:endCxn id="10" idx="1"/>
          </p:cNvCxnSpPr>
          <p:nvPr/>
        </p:nvCxnSpPr>
        <p:spPr>
          <a:xfrm rot="16200000" flipH="1">
            <a:off x="3100343" y="3120882"/>
            <a:ext cx="1973211" cy="135083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FDB722B-79C0-4E21-830D-A58C42FF5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4"/>
          <a:stretch/>
        </p:blipFill>
        <p:spPr>
          <a:xfrm>
            <a:off x="4762365" y="2970543"/>
            <a:ext cx="7158830" cy="3624724"/>
          </a:xfrm>
          <a:prstGeom prst="roundRect">
            <a:avLst>
              <a:gd name="adj" fmla="val 341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51251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74C08A-8D98-4B38-9625-172AEAD79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24"/>
          <a:stretch/>
        </p:blipFill>
        <p:spPr>
          <a:xfrm>
            <a:off x="451410" y="1298380"/>
            <a:ext cx="7158830" cy="3624724"/>
          </a:xfrm>
          <a:prstGeom prst="roundRect">
            <a:avLst>
              <a:gd name="adj" fmla="val 341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387068-A69D-4AB0-B4D9-DCAB428A018A}"/>
              </a:ext>
            </a:extLst>
          </p:cNvPr>
          <p:cNvSpPr/>
          <p:nvPr/>
        </p:nvSpPr>
        <p:spPr>
          <a:xfrm>
            <a:off x="2495440" y="2265478"/>
            <a:ext cx="3873201" cy="135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E3F888-E3C9-4E52-8BA1-F78D2D53B111}"/>
              </a:ext>
            </a:extLst>
          </p:cNvPr>
          <p:cNvSpPr txBox="1"/>
          <p:nvPr/>
        </p:nvSpPr>
        <p:spPr>
          <a:xfrm>
            <a:off x="821094" y="615820"/>
            <a:ext cx="951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ถ้าต้องการกลับไปหน้าแรกให้คลิกที่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Home</a:t>
            </a:r>
            <a:endParaRPr lang="th-TH" dirty="0"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377ECD-3F1D-49A2-B73E-ADF93F802CF7}"/>
              </a:ext>
            </a:extLst>
          </p:cNvPr>
          <p:cNvSpPr/>
          <p:nvPr/>
        </p:nvSpPr>
        <p:spPr>
          <a:xfrm>
            <a:off x="2420981" y="1678407"/>
            <a:ext cx="1138335" cy="3359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A5F4C-88EF-40FC-96DF-EF88DE04A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837" y="2498966"/>
            <a:ext cx="6707794" cy="3633388"/>
          </a:xfrm>
          <a:prstGeom prst="roundRect">
            <a:avLst>
              <a:gd name="adj" fmla="val 207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2044F38-3FC5-440F-87BC-005CC176A10E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2910318" y="2094141"/>
            <a:ext cx="2301350" cy="214168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644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7F941B-6CB7-430F-9CD0-64FC15851247}"/>
              </a:ext>
            </a:extLst>
          </p:cNvPr>
          <p:cNvSpPr txBox="1"/>
          <p:nvPr/>
        </p:nvSpPr>
        <p:spPr>
          <a:xfrm>
            <a:off x="494522" y="475861"/>
            <a:ext cx="951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ตัวอย่างหน้าเว็บที่แสดงลีก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LaLiga</a:t>
            </a:r>
            <a:endParaRPr lang="en-US" b="0" i="0" u="none" strike="noStrike" dirty="0">
              <a:solidFill>
                <a:srgbClr val="000000"/>
              </a:solidFill>
              <a:effectLst/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68DFB-2F46-4076-8E60-9A6EB4F5A045}"/>
              </a:ext>
            </a:extLst>
          </p:cNvPr>
          <p:cNvSpPr txBox="1"/>
          <p:nvPr/>
        </p:nvSpPr>
        <p:spPr>
          <a:xfrm>
            <a:off x="1163735" y="999081"/>
            <a:ext cx="214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หน้า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Standing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215809-A5D9-4FB5-882E-530AB245E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22" y="1368413"/>
            <a:ext cx="5623190" cy="3045894"/>
          </a:xfrm>
          <a:prstGeom prst="roundRect">
            <a:avLst>
              <a:gd name="adj" fmla="val 207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011603-CF7B-455F-BEB3-2503B11C6864}"/>
              </a:ext>
            </a:extLst>
          </p:cNvPr>
          <p:cNvSpPr/>
          <p:nvPr/>
        </p:nvSpPr>
        <p:spPr>
          <a:xfrm>
            <a:off x="2419709" y="2990407"/>
            <a:ext cx="1772816" cy="902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5951090-21C3-4B7F-AF23-523708EA4A57}"/>
              </a:ext>
            </a:extLst>
          </p:cNvPr>
          <p:cNvCxnSpPr>
            <a:cxnSpLocks/>
            <a:stCxn id="7" idx="2"/>
            <a:endCxn id="3" idx="1"/>
          </p:cNvCxnSpPr>
          <p:nvPr/>
        </p:nvCxnSpPr>
        <p:spPr>
          <a:xfrm rot="16200000" flipH="1">
            <a:off x="3521710" y="3677357"/>
            <a:ext cx="646469" cy="107765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F2717B8-9C3B-4BF0-978D-31E36D29A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34" r="1555"/>
          <a:stretch/>
        </p:blipFill>
        <p:spPr>
          <a:xfrm>
            <a:off x="4383772" y="2678594"/>
            <a:ext cx="7299135" cy="3721652"/>
          </a:xfrm>
          <a:prstGeom prst="roundRect">
            <a:avLst>
              <a:gd name="adj" fmla="val 427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107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2ECD86-A3A8-4424-A50C-F6D4D3456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02" r="1042"/>
          <a:stretch/>
        </p:blipFill>
        <p:spPr>
          <a:xfrm>
            <a:off x="1060142" y="1098680"/>
            <a:ext cx="10147915" cy="5143500"/>
          </a:xfrm>
          <a:prstGeom prst="roundRect">
            <a:avLst>
              <a:gd name="adj" fmla="val 207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CBE489-4767-4124-A0BB-E9E4D353C3B1}"/>
              </a:ext>
            </a:extLst>
          </p:cNvPr>
          <p:cNvSpPr txBox="1"/>
          <p:nvPr/>
        </p:nvSpPr>
        <p:spPr>
          <a:xfrm>
            <a:off x="821094" y="615820"/>
            <a:ext cx="951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หน้า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Matches</a:t>
            </a:r>
            <a:endParaRPr lang="th-TH" dirty="0"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019501-966C-4DC0-893E-7F112AD02E1E}"/>
              </a:ext>
            </a:extLst>
          </p:cNvPr>
          <p:cNvSpPr/>
          <p:nvPr/>
        </p:nvSpPr>
        <p:spPr>
          <a:xfrm>
            <a:off x="6858428" y="1542253"/>
            <a:ext cx="1777571" cy="389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18073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1C7E2E-7825-47F4-AFFB-5727E80CE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02" r="1042"/>
          <a:stretch/>
        </p:blipFill>
        <p:spPr>
          <a:xfrm>
            <a:off x="593565" y="1380020"/>
            <a:ext cx="5921797" cy="3001480"/>
          </a:xfrm>
          <a:prstGeom prst="roundRect">
            <a:avLst>
              <a:gd name="adj" fmla="val 207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2875B7-002D-4FA6-89FA-47A89A4AE19E}"/>
              </a:ext>
            </a:extLst>
          </p:cNvPr>
          <p:cNvSpPr txBox="1"/>
          <p:nvPr/>
        </p:nvSpPr>
        <p:spPr>
          <a:xfrm>
            <a:off x="821094" y="615820"/>
            <a:ext cx="951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หน้า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thiti" panose="00000500000000000000" pitchFamily="2" charset="-34"/>
                <a:cs typeface="Athiti" panose="00000500000000000000" pitchFamily="2" charset="-34"/>
              </a:rPr>
              <a:t>Match Detail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5D5703-E572-4D33-A571-1F6A2F636EBC}"/>
              </a:ext>
            </a:extLst>
          </p:cNvPr>
          <p:cNvSpPr/>
          <p:nvPr/>
        </p:nvSpPr>
        <p:spPr>
          <a:xfrm>
            <a:off x="1874460" y="2204725"/>
            <a:ext cx="3360007" cy="463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86DA3C4-B66D-4A07-A7E2-F7A21250412C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3192228" y="3030790"/>
            <a:ext cx="2000562" cy="127609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5E51056-9D8E-4640-AF7C-425EE19F5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02"/>
          <a:stretch/>
        </p:blipFill>
        <p:spPr>
          <a:xfrm>
            <a:off x="4896464" y="2880760"/>
            <a:ext cx="6740071" cy="3380639"/>
          </a:xfrm>
          <a:prstGeom prst="roundRect">
            <a:avLst>
              <a:gd name="adj" fmla="val 255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99529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47A4D"/>
      </a:accent1>
      <a:accent2>
        <a:srgbClr val="F2BFAD"/>
      </a:accent2>
      <a:accent3>
        <a:srgbClr val="F7EAD7"/>
      </a:accent3>
      <a:accent4>
        <a:srgbClr val="AABCA6"/>
      </a:accent4>
      <a:accent5>
        <a:srgbClr val="FFCFC5"/>
      </a:accent5>
      <a:accent6>
        <a:srgbClr val="F7EAD7"/>
      </a:accent6>
      <a:hlink>
        <a:srgbClr val="0563C1"/>
      </a:hlink>
      <a:folHlink>
        <a:srgbClr val="954F72"/>
      </a:folHlink>
    </a:clrScheme>
    <a:fontScheme name="กำหนดเอง 3">
      <a:majorFont>
        <a:latin typeface="Kanit Bold"/>
        <a:ea typeface=""/>
        <a:cs typeface="Angsana New"/>
      </a:majorFont>
      <a:minorFont>
        <a:latin typeface="Kanit Light"/>
        <a:ea typeface=""/>
        <a:cs typeface="Cordi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BD3FBAA-0332-42ED-BCB1-73F551557658}" vid="{50ECB3B8-DF2C-4BC2-BE2B-15355F2CD4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 - PowerPointHub</Template>
  <TotalTime>321</TotalTime>
  <Words>390</Words>
  <Application>Microsoft Office PowerPoint</Application>
  <PresentationFormat>Widescreen</PresentationFormat>
  <Paragraphs>47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Kanit Light</vt:lpstr>
      <vt:lpstr>Comic Sans MS</vt:lpstr>
      <vt:lpstr>Kanit Bold</vt:lpstr>
      <vt:lpstr>Wingdings</vt:lpstr>
      <vt:lpstr>Athiti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Phakawan Wongpetanan</dc:creator>
  <cp:lastModifiedBy>KORAPIN INFUENG</cp:lastModifiedBy>
  <cp:revision>59</cp:revision>
  <dcterms:created xsi:type="dcterms:W3CDTF">2020-09-12T06:02:56Z</dcterms:created>
  <dcterms:modified xsi:type="dcterms:W3CDTF">2021-04-26T18:08:24Z</dcterms:modified>
</cp:coreProperties>
</file>